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43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975701-F460-5D8A-D25F-7F4A34AD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0" y="4071937"/>
            <a:ext cx="6429375" cy="148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E8FE6-14A6-54BE-9918-BDD6BAABE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07" y="5156187"/>
            <a:ext cx="6429375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F2E8D4-61C8-0DB6-3862-BF5BF65B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9" y="2273423"/>
            <a:ext cx="11383671" cy="4499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0B6E5-297D-2C53-AA0A-DC643A84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48" y="2717195"/>
            <a:ext cx="11124587" cy="3575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37C05D-B475-B7C7-95C7-063E4CD0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7" y="2142087"/>
            <a:ext cx="11210546" cy="6985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E7B37EF-FC65-9202-896D-DD474273B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314" y="2142087"/>
            <a:ext cx="342900" cy="18097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A0BFC0-F96A-09EA-0BE7-4D93B9331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335" y="3167863"/>
            <a:ext cx="3429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</Words>
  <Application>Microsoft Office PowerPoint</Application>
  <PresentationFormat>宽屏</PresentationFormat>
  <Paragraphs>34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Mingyang LI</cp:lastModifiedBy>
  <cp:revision>9</cp:revision>
  <dcterms:created xsi:type="dcterms:W3CDTF">2025-03-30T15:38:37Z</dcterms:created>
  <dcterms:modified xsi:type="dcterms:W3CDTF">2025-03-31T12:18:05Z</dcterms:modified>
</cp:coreProperties>
</file>